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1" r:id="rId3"/>
    <p:sldId id="273" r:id="rId4"/>
    <p:sldId id="300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6" r:id="rId22"/>
    <p:sldId id="279" r:id="rId23"/>
    <p:sldId id="280" r:id="rId24"/>
    <p:sldId id="282" r:id="rId25"/>
    <p:sldId id="285" r:id="rId26"/>
    <p:sldId id="286" r:id="rId27"/>
    <p:sldId id="281" r:id="rId28"/>
    <p:sldId id="274" r:id="rId29"/>
    <p:sldId id="293" r:id="rId30"/>
    <p:sldId id="294" r:id="rId31"/>
    <p:sldId id="284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60" r:id="rId40"/>
    <p:sldId id="277" r:id="rId41"/>
    <p:sldId id="296" r:id="rId42"/>
    <p:sldId id="297" r:id="rId43"/>
    <p:sldId id="298" r:id="rId44"/>
    <p:sldId id="299" r:id="rId4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14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21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52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53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83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90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02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42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69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72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57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03141-EE89-44D4-ACB2-1936BC219749}" type="datetimeFigureOut">
              <a:rPr lang="fr-FR" smtClean="0"/>
              <a:t>12/09/2019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0EB81-B995-4F32-B634-D404D8DB17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425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5" y="69664"/>
            <a:ext cx="7507205" cy="6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5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5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9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0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9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3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0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3" y="0"/>
            <a:ext cx="919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8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6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aug Krea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ardin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1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1449464"/>
            <a:ext cx="6858000" cy="97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8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062013-IMG_2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5" y="0"/>
            <a:ext cx="823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0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062013-IMG_2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8" y="0"/>
            <a:ext cx="571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8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ULL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2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ULL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9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3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2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RW_74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9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MGM0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9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équip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9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6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1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1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6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3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8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9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9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1216_122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61" y="174098"/>
            <a:ext cx="8309740" cy="65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4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1213_1705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9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ardin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ardin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2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ardin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1213_144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1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1213_1614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6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1213_1615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2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0</Words>
  <Application>Microsoft Office PowerPoint</Application>
  <PresentationFormat>Grand écran</PresentationFormat>
  <Paragraphs>0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Juliette 1</dc:creator>
  <cp:lastModifiedBy>Juliette 1</cp:lastModifiedBy>
  <cp:revision>5</cp:revision>
  <dcterms:created xsi:type="dcterms:W3CDTF">2019-09-10T11:43:47Z</dcterms:created>
  <dcterms:modified xsi:type="dcterms:W3CDTF">2019-09-12T11:08:29Z</dcterms:modified>
</cp:coreProperties>
</file>